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78" r:id="rId5"/>
    <p:sldMasterId id="2147483673" r:id="rId6"/>
    <p:sldMasterId id="2147483689" r:id="rId7"/>
    <p:sldMasterId id="2147483702" r:id="rId8"/>
    <p:sldMasterId id="2147483710" r:id="rId9"/>
    <p:sldMasterId id="2147483715" r:id="rId10"/>
    <p:sldMasterId id="2147483746" r:id="rId11"/>
  </p:sldMasterIdLst>
  <p:notesMasterIdLst>
    <p:notesMasterId r:id="rId30"/>
  </p:notesMasterIdLst>
  <p:sldIdLst>
    <p:sldId id="256" r:id="rId12"/>
    <p:sldId id="257" r:id="rId13"/>
    <p:sldId id="258" r:id="rId14"/>
    <p:sldId id="281" r:id="rId15"/>
    <p:sldId id="299" r:id="rId16"/>
    <p:sldId id="300" r:id="rId17"/>
    <p:sldId id="301" r:id="rId18"/>
    <p:sldId id="282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283" r:id="rId28"/>
    <p:sldId id="284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otham-Book" panose="02000604040000020004" pitchFamily="50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Black" panose="00000A00000000000000" pitchFamily="2" charset="0"/>
      <p:bold r:id="rId40"/>
      <p:boldItalic r:id="rId41"/>
    </p:embeddedFont>
    <p:embeddedFont>
      <p:font typeface="Montserrat Light" panose="00000400000000000000" pitchFamily="2" charset="0"/>
      <p:regular r:id="rId42"/>
      <p:italic r:id="rId43"/>
    </p:embeddedFont>
    <p:embeddedFont>
      <p:font typeface="Montserrat Medium" panose="00000600000000000000" pitchFamily="2" charset="0"/>
      <p:regular r:id="rId44"/>
      <p:italic r:id="rId45"/>
    </p:embeddedFont>
    <p:embeddedFont>
      <p:font typeface="Montserrat SemiBold" panose="00000700000000000000" pitchFamily="2" charset="0"/>
      <p:regular r:id="rId46"/>
      <p:bold r:id="rId47"/>
      <p:italic r:id="rId48"/>
      <p:boldItalic r:id="rId4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9.fntdata"/><Relationship Id="rId21" Type="http://schemas.openxmlformats.org/officeDocument/2006/relationships/slide" Target="slides/slide1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9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0AC5A5-18BE-4B93-A257-9B8E92DB317A}" type="doc">
      <dgm:prSet loTypeId="urn:microsoft.com/office/officeart/2005/8/layout/hProcess4" loCatId="process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D3E06465-0EB2-4A1D-B996-1AE962B29F6D}">
      <dgm:prSet phldrT="[Texto]"/>
      <dgm:spPr/>
      <dgm:t>
        <a:bodyPr/>
        <a:lstStyle/>
        <a:p>
          <a:r>
            <a:rPr lang="pt-BR" dirty="0"/>
            <a:t>Planejamento</a:t>
          </a:r>
        </a:p>
      </dgm:t>
    </dgm:pt>
    <dgm:pt modelId="{231F91FA-F501-463E-8B67-2865E480F06F}" type="parTrans" cxnId="{2E3723A0-E567-402F-B34F-A542777F210F}">
      <dgm:prSet/>
      <dgm:spPr/>
      <dgm:t>
        <a:bodyPr/>
        <a:lstStyle/>
        <a:p>
          <a:endParaRPr lang="pt-BR"/>
        </a:p>
      </dgm:t>
    </dgm:pt>
    <dgm:pt modelId="{84269A92-175D-49CA-B932-3F5B166BE4A0}" type="sibTrans" cxnId="{2E3723A0-E567-402F-B34F-A542777F210F}">
      <dgm:prSet/>
      <dgm:spPr/>
      <dgm:t>
        <a:bodyPr/>
        <a:lstStyle/>
        <a:p>
          <a:endParaRPr lang="pt-BR"/>
        </a:p>
      </dgm:t>
    </dgm:pt>
    <dgm:pt modelId="{93996370-D5D9-4DAA-9498-B925D3461A72}">
      <dgm:prSet phldrT="[Texto]"/>
      <dgm:spPr/>
      <dgm:t>
        <a:bodyPr/>
        <a:lstStyle/>
        <a:p>
          <a:r>
            <a:rPr lang="pt-BR" dirty="0"/>
            <a:t>Justificativa</a:t>
          </a:r>
        </a:p>
      </dgm:t>
    </dgm:pt>
    <dgm:pt modelId="{DA60E7C7-ADA4-43D0-96D2-9FC3938E55AC}" type="parTrans" cxnId="{4A05F301-4265-48C3-A6D7-9E34F165B364}">
      <dgm:prSet/>
      <dgm:spPr/>
      <dgm:t>
        <a:bodyPr/>
        <a:lstStyle/>
        <a:p>
          <a:endParaRPr lang="pt-BR"/>
        </a:p>
      </dgm:t>
    </dgm:pt>
    <dgm:pt modelId="{39793FFF-947A-437E-8D9F-1A8F6900FE60}" type="sibTrans" cxnId="{4A05F301-4265-48C3-A6D7-9E34F165B364}">
      <dgm:prSet/>
      <dgm:spPr/>
      <dgm:t>
        <a:bodyPr/>
        <a:lstStyle/>
        <a:p>
          <a:endParaRPr lang="pt-BR"/>
        </a:p>
      </dgm:t>
    </dgm:pt>
    <dgm:pt modelId="{4ADD5D5A-D14D-4997-BBC8-85DFB5B7441A}">
      <dgm:prSet phldrT="[Texto]"/>
      <dgm:spPr/>
      <dgm:t>
        <a:bodyPr/>
        <a:lstStyle/>
        <a:p>
          <a:r>
            <a:rPr lang="pt-BR" dirty="0"/>
            <a:t>Objetivos</a:t>
          </a:r>
        </a:p>
      </dgm:t>
    </dgm:pt>
    <dgm:pt modelId="{E9CEAEAD-A94A-4C98-A08C-B0009D2C3D62}" type="parTrans" cxnId="{B807BA70-A791-4A4C-AFC1-E69831752306}">
      <dgm:prSet/>
      <dgm:spPr/>
      <dgm:t>
        <a:bodyPr/>
        <a:lstStyle/>
        <a:p>
          <a:endParaRPr lang="pt-BR"/>
        </a:p>
      </dgm:t>
    </dgm:pt>
    <dgm:pt modelId="{3B3B2F70-2E13-448D-83E0-33E9E5605FCA}" type="sibTrans" cxnId="{B807BA70-A791-4A4C-AFC1-E69831752306}">
      <dgm:prSet/>
      <dgm:spPr/>
      <dgm:t>
        <a:bodyPr/>
        <a:lstStyle/>
        <a:p>
          <a:endParaRPr lang="pt-BR"/>
        </a:p>
      </dgm:t>
    </dgm:pt>
    <dgm:pt modelId="{EFB50FCD-C2D4-43AD-8FE4-3EAE5BE83652}">
      <dgm:prSet phldrT="[Texto]"/>
      <dgm:spPr/>
      <dgm:t>
        <a:bodyPr/>
        <a:lstStyle/>
        <a:p>
          <a:r>
            <a:rPr lang="pt-BR" dirty="0"/>
            <a:t>Esboço</a:t>
          </a:r>
        </a:p>
      </dgm:t>
    </dgm:pt>
    <dgm:pt modelId="{E61D178B-8153-4928-BB11-30465DB1247A}" type="parTrans" cxnId="{801826C1-4BF1-4F50-8AE3-B894A97840E6}">
      <dgm:prSet/>
      <dgm:spPr/>
      <dgm:t>
        <a:bodyPr/>
        <a:lstStyle/>
        <a:p>
          <a:endParaRPr lang="pt-BR"/>
        </a:p>
      </dgm:t>
    </dgm:pt>
    <dgm:pt modelId="{31B6E393-D301-4BC7-9E23-8D51BDE9A9B6}" type="sibTrans" cxnId="{801826C1-4BF1-4F50-8AE3-B894A97840E6}">
      <dgm:prSet/>
      <dgm:spPr/>
      <dgm:t>
        <a:bodyPr/>
        <a:lstStyle/>
        <a:p>
          <a:endParaRPr lang="pt-BR"/>
        </a:p>
      </dgm:t>
    </dgm:pt>
    <dgm:pt modelId="{D62A614C-F60F-4608-B563-320974E298F2}">
      <dgm:prSet phldrT="[Texto]"/>
      <dgm:spPr/>
      <dgm:t>
        <a:bodyPr/>
        <a:lstStyle/>
        <a:p>
          <a:r>
            <a:rPr lang="pt-BR" dirty="0" err="1"/>
            <a:t>Wireframe</a:t>
          </a:r>
          <a:endParaRPr lang="pt-BR" dirty="0"/>
        </a:p>
      </dgm:t>
    </dgm:pt>
    <dgm:pt modelId="{02584298-B314-4CB0-A3D1-B8BD926BA6CA}" type="parTrans" cxnId="{82277985-0605-4A57-9F62-E8BA9608E2C5}">
      <dgm:prSet/>
      <dgm:spPr/>
      <dgm:t>
        <a:bodyPr/>
        <a:lstStyle/>
        <a:p>
          <a:endParaRPr lang="pt-BR"/>
        </a:p>
      </dgm:t>
    </dgm:pt>
    <dgm:pt modelId="{0C26186F-7191-408A-B748-B41633444FC9}" type="sibTrans" cxnId="{82277985-0605-4A57-9F62-E8BA9608E2C5}">
      <dgm:prSet/>
      <dgm:spPr/>
      <dgm:t>
        <a:bodyPr/>
        <a:lstStyle/>
        <a:p>
          <a:endParaRPr lang="pt-BR"/>
        </a:p>
      </dgm:t>
    </dgm:pt>
    <dgm:pt modelId="{EFF202E1-6E11-49E4-9450-EEF350C51874}">
      <dgm:prSet phldrT="[Texto]"/>
      <dgm:spPr/>
      <dgm:t>
        <a:bodyPr/>
        <a:lstStyle/>
        <a:p>
          <a:r>
            <a:rPr lang="pt-BR" dirty="0"/>
            <a:t>Desenvolvimento</a:t>
          </a:r>
        </a:p>
      </dgm:t>
    </dgm:pt>
    <dgm:pt modelId="{101D1490-483B-4163-94A1-31C82627EF53}" type="parTrans" cxnId="{5786CBA5-9458-4567-8D48-9C10884D1343}">
      <dgm:prSet/>
      <dgm:spPr/>
      <dgm:t>
        <a:bodyPr/>
        <a:lstStyle/>
        <a:p>
          <a:endParaRPr lang="pt-BR"/>
        </a:p>
      </dgm:t>
    </dgm:pt>
    <dgm:pt modelId="{246090A7-21B2-47EA-8C2D-D2801F0307FC}" type="sibTrans" cxnId="{5786CBA5-9458-4567-8D48-9C10884D1343}">
      <dgm:prSet/>
      <dgm:spPr/>
      <dgm:t>
        <a:bodyPr/>
        <a:lstStyle/>
        <a:p>
          <a:endParaRPr lang="pt-BR"/>
        </a:p>
      </dgm:t>
    </dgm:pt>
    <dgm:pt modelId="{B99EFD6D-CCE1-4A51-B267-5BE95BF220E5}">
      <dgm:prSet phldrT="[Texto]"/>
      <dgm:spPr/>
      <dgm:t>
        <a:bodyPr/>
        <a:lstStyle/>
        <a:p>
          <a:r>
            <a:rPr lang="pt-BR" dirty="0"/>
            <a:t>Codificação</a:t>
          </a:r>
        </a:p>
      </dgm:t>
    </dgm:pt>
    <dgm:pt modelId="{02659D59-BDA6-4E09-A01D-C811BAEC8564}" type="parTrans" cxnId="{38EDB471-193B-40D9-9906-BAD62B8EC731}">
      <dgm:prSet/>
      <dgm:spPr/>
      <dgm:t>
        <a:bodyPr/>
        <a:lstStyle/>
        <a:p>
          <a:endParaRPr lang="pt-BR"/>
        </a:p>
      </dgm:t>
    </dgm:pt>
    <dgm:pt modelId="{959EA47E-9F7E-452E-876D-FE54C2D93758}" type="sibTrans" cxnId="{38EDB471-193B-40D9-9906-BAD62B8EC731}">
      <dgm:prSet/>
      <dgm:spPr/>
      <dgm:t>
        <a:bodyPr/>
        <a:lstStyle/>
        <a:p>
          <a:endParaRPr lang="pt-BR"/>
        </a:p>
      </dgm:t>
    </dgm:pt>
    <dgm:pt modelId="{4B2EF523-FCF9-43F3-8570-30B742544556}">
      <dgm:prSet phldrT="[Texto]"/>
      <dgm:spPr/>
      <dgm:t>
        <a:bodyPr/>
        <a:lstStyle/>
        <a:p>
          <a:r>
            <a:rPr lang="pt-BR" dirty="0"/>
            <a:t>Conteúdo</a:t>
          </a:r>
        </a:p>
      </dgm:t>
    </dgm:pt>
    <dgm:pt modelId="{28898675-4CBD-4AE1-ADC6-21C8D6289AA8}" type="parTrans" cxnId="{FE98BD78-C31A-4E4A-B639-91F92FFE3141}">
      <dgm:prSet/>
      <dgm:spPr/>
      <dgm:t>
        <a:bodyPr/>
        <a:lstStyle/>
        <a:p>
          <a:endParaRPr lang="pt-BR"/>
        </a:p>
      </dgm:t>
    </dgm:pt>
    <dgm:pt modelId="{23AC98DC-34A0-4C37-A20E-DC797BFD3C69}" type="sibTrans" cxnId="{FE98BD78-C31A-4E4A-B639-91F92FFE3141}">
      <dgm:prSet/>
      <dgm:spPr/>
      <dgm:t>
        <a:bodyPr/>
        <a:lstStyle/>
        <a:p>
          <a:endParaRPr lang="pt-BR"/>
        </a:p>
      </dgm:t>
    </dgm:pt>
    <dgm:pt modelId="{F91773D7-1E74-4D57-81D1-E38C8389594D}">
      <dgm:prSet phldrT="[Texto]"/>
      <dgm:spPr/>
      <dgm:t>
        <a:bodyPr/>
        <a:lstStyle/>
        <a:p>
          <a:endParaRPr lang="pt-BR" dirty="0"/>
        </a:p>
      </dgm:t>
    </dgm:pt>
    <dgm:pt modelId="{5974B7CF-7EBF-4411-A8FF-2A0160171372}" type="parTrans" cxnId="{142CB00E-5A1A-4022-8B87-20B7A5334D29}">
      <dgm:prSet/>
      <dgm:spPr/>
      <dgm:t>
        <a:bodyPr/>
        <a:lstStyle/>
        <a:p>
          <a:endParaRPr lang="pt-BR"/>
        </a:p>
      </dgm:t>
    </dgm:pt>
    <dgm:pt modelId="{4A445821-EBD7-4DEA-A0AC-E8DB4BE66904}" type="sibTrans" cxnId="{142CB00E-5A1A-4022-8B87-20B7A5334D29}">
      <dgm:prSet/>
      <dgm:spPr/>
      <dgm:t>
        <a:bodyPr/>
        <a:lstStyle/>
        <a:p>
          <a:endParaRPr lang="pt-BR"/>
        </a:p>
      </dgm:t>
    </dgm:pt>
    <dgm:pt modelId="{7AD6B8F3-3571-4B5E-A270-2E53346DF174}">
      <dgm:prSet phldrT="[Texto]"/>
      <dgm:spPr/>
      <dgm:t>
        <a:bodyPr/>
        <a:lstStyle/>
        <a:p>
          <a:r>
            <a:rPr lang="pt-BR" dirty="0" err="1"/>
            <a:t>Mockup</a:t>
          </a:r>
          <a:endParaRPr lang="pt-BR" dirty="0"/>
        </a:p>
      </dgm:t>
    </dgm:pt>
    <dgm:pt modelId="{A27D18DA-AB58-433E-BA86-9E5E6FD9B0A9}" type="parTrans" cxnId="{1869BCA2-36B5-4F5F-8C9D-73BBB91E970B}">
      <dgm:prSet/>
      <dgm:spPr/>
      <dgm:t>
        <a:bodyPr/>
        <a:lstStyle/>
        <a:p>
          <a:endParaRPr lang="pt-BR"/>
        </a:p>
      </dgm:t>
    </dgm:pt>
    <dgm:pt modelId="{F69071B6-A209-4012-9774-49AD74460A7B}" type="sibTrans" cxnId="{1869BCA2-36B5-4F5F-8C9D-73BBB91E970B}">
      <dgm:prSet/>
      <dgm:spPr/>
      <dgm:t>
        <a:bodyPr/>
        <a:lstStyle/>
        <a:p>
          <a:endParaRPr lang="pt-BR"/>
        </a:p>
      </dgm:t>
    </dgm:pt>
    <dgm:pt modelId="{FC0F62E8-D2A9-42A7-84AD-8A7C00F32AD2}">
      <dgm:prSet phldrT="[Texto]"/>
      <dgm:spPr/>
      <dgm:t>
        <a:bodyPr/>
        <a:lstStyle/>
        <a:p>
          <a:r>
            <a:rPr lang="pt-BR" dirty="0"/>
            <a:t>Mapa do site</a:t>
          </a:r>
        </a:p>
      </dgm:t>
    </dgm:pt>
    <dgm:pt modelId="{EF6F3A95-3AE4-4C22-B565-9567F8D4C252}" type="parTrans" cxnId="{7B0ABB99-725A-4050-B4D6-5EA6FA532FE6}">
      <dgm:prSet/>
      <dgm:spPr/>
      <dgm:t>
        <a:bodyPr/>
        <a:lstStyle/>
        <a:p>
          <a:endParaRPr lang="pt-BR"/>
        </a:p>
      </dgm:t>
    </dgm:pt>
    <dgm:pt modelId="{C49ADD22-5188-4B7A-8D71-AEC57FBFEA9B}" type="sibTrans" cxnId="{7B0ABB99-725A-4050-B4D6-5EA6FA532FE6}">
      <dgm:prSet/>
      <dgm:spPr/>
      <dgm:t>
        <a:bodyPr/>
        <a:lstStyle/>
        <a:p>
          <a:endParaRPr lang="pt-BR"/>
        </a:p>
      </dgm:t>
    </dgm:pt>
    <dgm:pt modelId="{70C476D2-8CE0-42C8-B520-B1F70BA6FAA0}">
      <dgm:prSet phldrT="[Texto]"/>
      <dgm:spPr/>
      <dgm:t>
        <a:bodyPr/>
        <a:lstStyle/>
        <a:p>
          <a:r>
            <a:rPr lang="pt-BR" dirty="0"/>
            <a:t>Protótipo</a:t>
          </a:r>
        </a:p>
      </dgm:t>
    </dgm:pt>
    <dgm:pt modelId="{5E4A8810-4A9B-4563-9DDA-1F33E8DAB134}" type="parTrans" cxnId="{D12BA4BC-AC65-4585-9867-B2AAABC1A2F3}">
      <dgm:prSet/>
      <dgm:spPr/>
      <dgm:t>
        <a:bodyPr/>
        <a:lstStyle/>
        <a:p>
          <a:endParaRPr lang="pt-BR"/>
        </a:p>
      </dgm:t>
    </dgm:pt>
    <dgm:pt modelId="{15B3C5D6-8CE2-4362-874C-9789CC025C34}" type="sibTrans" cxnId="{D12BA4BC-AC65-4585-9867-B2AAABC1A2F3}">
      <dgm:prSet/>
      <dgm:spPr/>
      <dgm:t>
        <a:bodyPr/>
        <a:lstStyle/>
        <a:p>
          <a:endParaRPr lang="pt-BR"/>
        </a:p>
      </dgm:t>
    </dgm:pt>
    <dgm:pt modelId="{D0EC3AB6-7A42-4FA7-A047-10C47253C639}">
      <dgm:prSet phldrT="[Texto]"/>
      <dgm:spPr/>
      <dgm:t>
        <a:bodyPr/>
        <a:lstStyle/>
        <a:p>
          <a:r>
            <a:rPr lang="pt-BR" dirty="0"/>
            <a:t>Testes</a:t>
          </a:r>
        </a:p>
      </dgm:t>
    </dgm:pt>
    <dgm:pt modelId="{6B57DCBF-905B-4816-AB46-D3C5F09AC490}" type="parTrans" cxnId="{625FF036-505E-4E34-8297-3D89B1992494}">
      <dgm:prSet/>
      <dgm:spPr/>
      <dgm:t>
        <a:bodyPr/>
        <a:lstStyle/>
        <a:p>
          <a:endParaRPr lang="pt-BR"/>
        </a:p>
      </dgm:t>
    </dgm:pt>
    <dgm:pt modelId="{4DF944A6-8B42-45E2-B0D7-98A562BD6C91}" type="sibTrans" cxnId="{625FF036-505E-4E34-8297-3D89B1992494}">
      <dgm:prSet/>
      <dgm:spPr/>
      <dgm:t>
        <a:bodyPr/>
        <a:lstStyle/>
        <a:p>
          <a:endParaRPr lang="pt-BR"/>
        </a:p>
      </dgm:t>
    </dgm:pt>
    <dgm:pt modelId="{9E153B53-AA78-4720-966E-8B758682BEA2}">
      <dgm:prSet phldrT="[Texto]"/>
      <dgm:spPr/>
      <dgm:t>
        <a:bodyPr/>
        <a:lstStyle/>
        <a:p>
          <a:r>
            <a:rPr lang="pt-BR" dirty="0"/>
            <a:t>Validações</a:t>
          </a:r>
        </a:p>
      </dgm:t>
    </dgm:pt>
    <dgm:pt modelId="{B35D23B2-FE09-4415-AFF9-EF97B43FEBF1}" type="parTrans" cxnId="{D28F5809-3416-4603-B4BE-F1207424EFB3}">
      <dgm:prSet/>
      <dgm:spPr/>
      <dgm:t>
        <a:bodyPr/>
        <a:lstStyle/>
        <a:p>
          <a:endParaRPr lang="pt-BR"/>
        </a:p>
      </dgm:t>
    </dgm:pt>
    <dgm:pt modelId="{E8926C6A-BB8B-47F7-A04E-2C827A77E8B0}" type="sibTrans" cxnId="{D28F5809-3416-4603-B4BE-F1207424EFB3}">
      <dgm:prSet/>
      <dgm:spPr/>
      <dgm:t>
        <a:bodyPr/>
        <a:lstStyle/>
        <a:p>
          <a:endParaRPr lang="pt-BR"/>
        </a:p>
      </dgm:t>
    </dgm:pt>
    <dgm:pt modelId="{9CD2E185-DFC0-43BF-9035-E7A60DF8926A}">
      <dgm:prSet phldrT="[Texto]"/>
      <dgm:spPr/>
      <dgm:t>
        <a:bodyPr/>
        <a:lstStyle/>
        <a:p>
          <a:endParaRPr lang="pt-BR" dirty="0"/>
        </a:p>
      </dgm:t>
    </dgm:pt>
    <dgm:pt modelId="{ADEBACDB-6F8D-4956-A661-04DBA0EE4B9C}" type="parTrans" cxnId="{BFAE332F-5184-449C-BEFF-6047C2E5443A}">
      <dgm:prSet/>
      <dgm:spPr/>
      <dgm:t>
        <a:bodyPr/>
        <a:lstStyle/>
        <a:p>
          <a:endParaRPr lang="pt-BR"/>
        </a:p>
      </dgm:t>
    </dgm:pt>
    <dgm:pt modelId="{CEEE08C0-D137-4039-B611-816DB7F1B1E6}" type="sibTrans" cxnId="{BFAE332F-5184-449C-BEFF-6047C2E5443A}">
      <dgm:prSet/>
      <dgm:spPr/>
      <dgm:t>
        <a:bodyPr/>
        <a:lstStyle/>
        <a:p>
          <a:endParaRPr lang="pt-BR"/>
        </a:p>
      </dgm:t>
    </dgm:pt>
    <dgm:pt modelId="{D0088CE2-DEC7-4C07-BE8D-12F9CCA3FC36}" type="pres">
      <dgm:prSet presAssocID="{1A0AC5A5-18BE-4B93-A257-9B8E92DB317A}" presName="Name0" presStyleCnt="0">
        <dgm:presLayoutVars>
          <dgm:dir/>
          <dgm:animLvl val="lvl"/>
          <dgm:resizeHandles val="exact"/>
        </dgm:presLayoutVars>
      </dgm:prSet>
      <dgm:spPr/>
    </dgm:pt>
    <dgm:pt modelId="{B3246023-0708-4504-AF12-D0CD1EBB68D3}" type="pres">
      <dgm:prSet presAssocID="{1A0AC5A5-18BE-4B93-A257-9B8E92DB317A}" presName="tSp" presStyleCnt="0"/>
      <dgm:spPr/>
    </dgm:pt>
    <dgm:pt modelId="{981FBDA2-62AE-4172-8E77-187884E5EA8E}" type="pres">
      <dgm:prSet presAssocID="{1A0AC5A5-18BE-4B93-A257-9B8E92DB317A}" presName="bSp" presStyleCnt="0"/>
      <dgm:spPr/>
    </dgm:pt>
    <dgm:pt modelId="{409AFAA7-5783-438D-B2E5-0CC8BD943E57}" type="pres">
      <dgm:prSet presAssocID="{1A0AC5A5-18BE-4B93-A257-9B8E92DB317A}" presName="process" presStyleCnt="0"/>
      <dgm:spPr/>
    </dgm:pt>
    <dgm:pt modelId="{011F03C6-C7CA-4707-BD52-163E6C9687C6}" type="pres">
      <dgm:prSet presAssocID="{D3E06465-0EB2-4A1D-B996-1AE962B29F6D}" presName="composite1" presStyleCnt="0"/>
      <dgm:spPr/>
    </dgm:pt>
    <dgm:pt modelId="{3015B115-D1F8-4EB3-B87B-78E8BDA8F722}" type="pres">
      <dgm:prSet presAssocID="{D3E06465-0EB2-4A1D-B996-1AE962B29F6D}" presName="dummyNode1" presStyleLbl="node1" presStyleIdx="0" presStyleCnt="3"/>
      <dgm:spPr/>
    </dgm:pt>
    <dgm:pt modelId="{291F7F02-B777-46D6-9155-2BBDFB2DD8CA}" type="pres">
      <dgm:prSet presAssocID="{D3E06465-0EB2-4A1D-B996-1AE962B29F6D}" presName="childNode1" presStyleLbl="bgAcc1" presStyleIdx="0" presStyleCnt="3">
        <dgm:presLayoutVars>
          <dgm:bulletEnabled val="1"/>
        </dgm:presLayoutVars>
      </dgm:prSet>
      <dgm:spPr/>
    </dgm:pt>
    <dgm:pt modelId="{1A017ED3-4611-4025-BA3D-92D4B8F92D97}" type="pres">
      <dgm:prSet presAssocID="{D3E06465-0EB2-4A1D-B996-1AE962B29F6D}" presName="childNode1tx" presStyleLbl="bgAcc1" presStyleIdx="0" presStyleCnt="3">
        <dgm:presLayoutVars>
          <dgm:bulletEnabled val="1"/>
        </dgm:presLayoutVars>
      </dgm:prSet>
      <dgm:spPr/>
    </dgm:pt>
    <dgm:pt modelId="{A5DB398F-709C-42B2-A2F6-ACB08D82E316}" type="pres">
      <dgm:prSet presAssocID="{D3E06465-0EB2-4A1D-B996-1AE962B29F6D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EE416A29-77AC-4D1D-B296-B1377A9B77E2}" type="pres">
      <dgm:prSet presAssocID="{D3E06465-0EB2-4A1D-B996-1AE962B29F6D}" presName="connSite1" presStyleCnt="0"/>
      <dgm:spPr/>
    </dgm:pt>
    <dgm:pt modelId="{09C78F07-1949-4E40-960F-C8A71408A1B7}" type="pres">
      <dgm:prSet presAssocID="{84269A92-175D-49CA-B932-3F5B166BE4A0}" presName="Name9" presStyleLbl="sibTrans2D1" presStyleIdx="0" presStyleCnt="2"/>
      <dgm:spPr/>
    </dgm:pt>
    <dgm:pt modelId="{9F7ECC1D-20DA-4690-8871-671C08D6F374}" type="pres">
      <dgm:prSet presAssocID="{EFB50FCD-C2D4-43AD-8FE4-3EAE5BE83652}" presName="composite2" presStyleCnt="0"/>
      <dgm:spPr/>
    </dgm:pt>
    <dgm:pt modelId="{C4B0E9A3-A5AF-40E8-B14E-EBE38D4E569F}" type="pres">
      <dgm:prSet presAssocID="{EFB50FCD-C2D4-43AD-8FE4-3EAE5BE83652}" presName="dummyNode2" presStyleLbl="node1" presStyleIdx="0" presStyleCnt="3"/>
      <dgm:spPr/>
    </dgm:pt>
    <dgm:pt modelId="{B37DDC12-5566-4F5A-A31F-CDC2DF963AB6}" type="pres">
      <dgm:prSet presAssocID="{EFB50FCD-C2D4-43AD-8FE4-3EAE5BE83652}" presName="childNode2" presStyleLbl="bgAcc1" presStyleIdx="1" presStyleCnt="3">
        <dgm:presLayoutVars>
          <dgm:bulletEnabled val="1"/>
        </dgm:presLayoutVars>
      </dgm:prSet>
      <dgm:spPr/>
    </dgm:pt>
    <dgm:pt modelId="{A4E244DF-6BDD-40F8-99DB-BF81BC3ED41D}" type="pres">
      <dgm:prSet presAssocID="{EFB50FCD-C2D4-43AD-8FE4-3EAE5BE83652}" presName="childNode2tx" presStyleLbl="bgAcc1" presStyleIdx="1" presStyleCnt="3">
        <dgm:presLayoutVars>
          <dgm:bulletEnabled val="1"/>
        </dgm:presLayoutVars>
      </dgm:prSet>
      <dgm:spPr/>
    </dgm:pt>
    <dgm:pt modelId="{3EFB8D24-47D3-4071-A147-63CFB8E31C11}" type="pres">
      <dgm:prSet presAssocID="{EFB50FCD-C2D4-43AD-8FE4-3EAE5BE83652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10932CCA-E3CB-4A66-98B4-D567FB44E090}" type="pres">
      <dgm:prSet presAssocID="{EFB50FCD-C2D4-43AD-8FE4-3EAE5BE83652}" presName="connSite2" presStyleCnt="0"/>
      <dgm:spPr/>
    </dgm:pt>
    <dgm:pt modelId="{299E08CC-6E4E-4F95-AFCE-4DE163E373DF}" type="pres">
      <dgm:prSet presAssocID="{31B6E393-D301-4BC7-9E23-8D51BDE9A9B6}" presName="Name18" presStyleLbl="sibTrans2D1" presStyleIdx="1" presStyleCnt="2"/>
      <dgm:spPr/>
    </dgm:pt>
    <dgm:pt modelId="{38A95E25-4BF3-4FDE-80C7-C4185719A6CE}" type="pres">
      <dgm:prSet presAssocID="{EFF202E1-6E11-49E4-9450-EEF350C51874}" presName="composite1" presStyleCnt="0"/>
      <dgm:spPr/>
    </dgm:pt>
    <dgm:pt modelId="{1EA8F2D8-036E-4F3C-BA3F-611587BF0992}" type="pres">
      <dgm:prSet presAssocID="{EFF202E1-6E11-49E4-9450-EEF350C51874}" presName="dummyNode1" presStyleLbl="node1" presStyleIdx="1" presStyleCnt="3"/>
      <dgm:spPr/>
    </dgm:pt>
    <dgm:pt modelId="{10C04940-F198-4AE9-A741-77246C3F85B2}" type="pres">
      <dgm:prSet presAssocID="{EFF202E1-6E11-49E4-9450-EEF350C51874}" presName="childNode1" presStyleLbl="bgAcc1" presStyleIdx="2" presStyleCnt="3">
        <dgm:presLayoutVars>
          <dgm:bulletEnabled val="1"/>
        </dgm:presLayoutVars>
      </dgm:prSet>
      <dgm:spPr/>
    </dgm:pt>
    <dgm:pt modelId="{824D79AB-700A-4ACC-8A29-69D113EA19E2}" type="pres">
      <dgm:prSet presAssocID="{EFF202E1-6E11-49E4-9450-EEF350C51874}" presName="childNode1tx" presStyleLbl="bgAcc1" presStyleIdx="2" presStyleCnt="3">
        <dgm:presLayoutVars>
          <dgm:bulletEnabled val="1"/>
        </dgm:presLayoutVars>
      </dgm:prSet>
      <dgm:spPr/>
    </dgm:pt>
    <dgm:pt modelId="{D95C7B32-38FE-4E2D-8942-2B96A8089DD3}" type="pres">
      <dgm:prSet presAssocID="{EFF202E1-6E11-49E4-9450-EEF350C51874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E1414382-273D-4E28-95F0-DA512855179D}" type="pres">
      <dgm:prSet presAssocID="{EFF202E1-6E11-49E4-9450-EEF350C51874}" presName="connSite1" presStyleCnt="0"/>
      <dgm:spPr/>
    </dgm:pt>
  </dgm:ptLst>
  <dgm:cxnLst>
    <dgm:cxn modelId="{4A05F301-4265-48C3-A6D7-9E34F165B364}" srcId="{D3E06465-0EB2-4A1D-B996-1AE962B29F6D}" destId="{93996370-D5D9-4DAA-9498-B925D3461A72}" srcOrd="0" destOrd="0" parTransId="{DA60E7C7-ADA4-43D0-96D2-9FC3938E55AC}" sibTransId="{39793FFF-947A-437E-8D9F-1A8F6900FE60}"/>
    <dgm:cxn modelId="{69625B02-3462-44B4-A778-EB79AF5539AB}" type="presOf" srcId="{9E153B53-AA78-4720-966E-8B758682BEA2}" destId="{824D79AB-700A-4ACC-8A29-69D113EA19E2}" srcOrd="1" destOrd="2" presId="urn:microsoft.com/office/officeart/2005/8/layout/hProcess4"/>
    <dgm:cxn modelId="{B2EA3709-63CE-4DFD-A506-2D4DFA4DDE33}" type="presOf" srcId="{4B2EF523-FCF9-43F3-8570-30B742544556}" destId="{1A017ED3-4611-4025-BA3D-92D4B8F92D97}" srcOrd="1" destOrd="2" presId="urn:microsoft.com/office/officeart/2005/8/layout/hProcess4"/>
    <dgm:cxn modelId="{D28F5809-3416-4603-B4BE-F1207424EFB3}" srcId="{EFF202E1-6E11-49E4-9450-EEF350C51874}" destId="{9E153B53-AA78-4720-966E-8B758682BEA2}" srcOrd="2" destOrd="0" parTransId="{B35D23B2-FE09-4415-AFF9-EF97B43FEBF1}" sibTransId="{E8926C6A-BB8B-47F7-A04E-2C827A77E8B0}"/>
    <dgm:cxn modelId="{142CB00E-5A1A-4022-8B87-20B7A5334D29}" srcId="{D3E06465-0EB2-4A1D-B996-1AE962B29F6D}" destId="{F91773D7-1E74-4D57-81D1-E38C8389594D}" srcOrd="4" destOrd="0" parTransId="{5974B7CF-7EBF-4411-A8FF-2A0160171372}" sibTransId="{4A445821-EBD7-4DEA-A0AC-E8DB4BE66904}"/>
    <dgm:cxn modelId="{01EB4512-715C-4805-B352-09066EA717E0}" type="presOf" srcId="{D0EC3AB6-7A42-4FA7-A047-10C47253C639}" destId="{10C04940-F198-4AE9-A741-77246C3F85B2}" srcOrd="0" destOrd="1" presId="urn:microsoft.com/office/officeart/2005/8/layout/hProcess4"/>
    <dgm:cxn modelId="{2230501C-6B46-4B6A-9482-0EB5AACEF5BA}" type="presOf" srcId="{9E153B53-AA78-4720-966E-8B758682BEA2}" destId="{10C04940-F198-4AE9-A741-77246C3F85B2}" srcOrd="0" destOrd="2" presId="urn:microsoft.com/office/officeart/2005/8/layout/hProcess4"/>
    <dgm:cxn modelId="{29C0831E-FB44-453C-BD94-8B8F59884993}" type="presOf" srcId="{70C476D2-8CE0-42C8-B520-B1F70BA6FAA0}" destId="{A4E244DF-6BDD-40F8-99DB-BF81BC3ED41D}" srcOrd="1" destOrd="2" presId="urn:microsoft.com/office/officeart/2005/8/layout/hProcess4"/>
    <dgm:cxn modelId="{8BF0DC29-21B1-4494-84A9-A1501E54E05C}" type="presOf" srcId="{F91773D7-1E74-4D57-81D1-E38C8389594D}" destId="{1A017ED3-4611-4025-BA3D-92D4B8F92D97}" srcOrd="1" destOrd="4" presId="urn:microsoft.com/office/officeart/2005/8/layout/hProcess4"/>
    <dgm:cxn modelId="{BFAE332F-5184-449C-BEFF-6047C2E5443A}" srcId="{EFF202E1-6E11-49E4-9450-EEF350C51874}" destId="{9CD2E185-DFC0-43BF-9035-E7A60DF8926A}" srcOrd="3" destOrd="0" parTransId="{ADEBACDB-6F8D-4956-A661-04DBA0EE4B9C}" sibTransId="{CEEE08C0-D137-4039-B611-816DB7F1B1E6}"/>
    <dgm:cxn modelId="{1AF8B134-AEF0-4E42-8317-90EEA56D5875}" type="presOf" srcId="{EFB50FCD-C2D4-43AD-8FE4-3EAE5BE83652}" destId="{3EFB8D24-47D3-4071-A147-63CFB8E31C11}" srcOrd="0" destOrd="0" presId="urn:microsoft.com/office/officeart/2005/8/layout/hProcess4"/>
    <dgm:cxn modelId="{625FF036-505E-4E34-8297-3D89B1992494}" srcId="{EFF202E1-6E11-49E4-9450-EEF350C51874}" destId="{D0EC3AB6-7A42-4FA7-A047-10C47253C639}" srcOrd="1" destOrd="0" parTransId="{6B57DCBF-905B-4816-AB46-D3C5F09AC490}" sibTransId="{4DF944A6-8B42-45E2-B0D7-98A562BD6C91}"/>
    <dgm:cxn modelId="{DC2F5038-9094-48BF-B932-01E2567B8FCC}" type="presOf" srcId="{D62A614C-F60F-4608-B563-320974E298F2}" destId="{A4E244DF-6BDD-40F8-99DB-BF81BC3ED41D}" srcOrd="1" destOrd="0" presId="urn:microsoft.com/office/officeart/2005/8/layout/hProcess4"/>
    <dgm:cxn modelId="{47920A65-5BD7-4FA7-9A5F-77950174A388}" type="presOf" srcId="{B99EFD6D-CCE1-4A51-B267-5BE95BF220E5}" destId="{824D79AB-700A-4ACC-8A29-69D113EA19E2}" srcOrd="1" destOrd="0" presId="urn:microsoft.com/office/officeart/2005/8/layout/hProcess4"/>
    <dgm:cxn modelId="{7AECE44C-67DD-47FC-AFDD-C3B4C03CF616}" type="presOf" srcId="{4ADD5D5A-D14D-4997-BBC8-85DFB5B7441A}" destId="{291F7F02-B777-46D6-9155-2BBDFB2DD8CA}" srcOrd="0" destOrd="1" presId="urn:microsoft.com/office/officeart/2005/8/layout/hProcess4"/>
    <dgm:cxn modelId="{B807BA70-A791-4A4C-AFC1-E69831752306}" srcId="{D3E06465-0EB2-4A1D-B996-1AE962B29F6D}" destId="{4ADD5D5A-D14D-4997-BBC8-85DFB5B7441A}" srcOrd="1" destOrd="0" parTransId="{E9CEAEAD-A94A-4C98-A08C-B0009D2C3D62}" sibTransId="{3B3B2F70-2E13-448D-83E0-33E9E5605FCA}"/>
    <dgm:cxn modelId="{38EDB471-193B-40D9-9906-BAD62B8EC731}" srcId="{EFF202E1-6E11-49E4-9450-EEF350C51874}" destId="{B99EFD6D-CCE1-4A51-B267-5BE95BF220E5}" srcOrd="0" destOrd="0" parTransId="{02659D59-BDA6-4E09-A01D-C811BAEC8564}" sibTransId="{959EA47E-9F7E-452E-876D-FE54C2D93758}"/>
    <dgm:cxn modelId="{83FD5A77-BEED-4F86-A336-E7C63D8A714A}" type="presOf" srcId="{D0EC3AB6-7A42-4FA7-A047-10C47253C639}" destId="{824D79AB-700A-4ACC-8A29-69D113EA19E2}" srcOrd="1" destOrd="1" presId="urn:microsoft.com/office/officeart/2005/8/layout/hProcess4"/>
    <dgm:cxn modelId="{FE98BD78-C31A-4E4A-B639-91F92FFE3141}" srcId="{D3E06465-0EB2-4A1D-B996-1AE962B29F6D}" destId="{4B2EF523-FCF9-43F3-8570-30B742544556}" srcOrd="2" destOrd="0" parTransId="{28898675-4CBD-4AE1-ADC6-21C8D6289AA8}" sibTransId="{23AC98DC-34A0-4C37-A20E-DC797BFD3C69}"/>
    <dgm:cxn modelId="{4C5C7F59-48A2-4C99-874E-83793AF3B0D1}" type="presOf" srcId="{93996370-D5D9-4DAA-9498-B925D3461A72}" destId="{291F7F02-B777-46D6-9155-2BBDFB2DD8CA}" srcOrd="0" destOrd="0" presId="urn:microsoft.com/office/officeart/2005/8/layout/hProcess4"/>
    <dgm:cxn modelId="{5293E183-3F13-4A15-9122-4BCA7446713E}" type="presOf" srcId="{F91773D7-1E74-4D57-81D1-E38C8389594D}" destId="{291F7F02-B777-46D6-9155-2BBDFB2DD8CA}" srcOrd="0" destOrd="4" presId="urn:microsoft.com/office/officeart/2005/8/layout/hProcess4"/>
    <dgm:cxn modelId="{82277985-0605-4A57-9F62-E8BA9608E2C5}" srcId="{EFB50FCD-C2D4-43AD-8FE4-3EAE5BE83652}" destId="{D62A614C-F60F-4608-B563-320974E298F2}" srcOrd="0" destOrd="0" parTransId="{02584298-B314-4CB0-A3D1-B8BD926BA6CA}" sibTransId="{0C26186F-7191-408A-B748-B41633444FC9}"/>
    <dgm:cxn modelId="{63D1F18A-E4A1-45DC-BED0-44B1B78B8E4C}" type="presOf" srcId="{D62A614C-F60F-4608-B563-320974E298F2}" destId="{B37DDC12-5566-4F5A-A31F-CDC2DF963AB6}" srcOrd="0" destOrd="0" presId="urn:microsoft.com/office/officeart/2005/8/layout/hProcess4"/>
    <dgm:cxn modelId="{AF07A598-C0DB-4D44-8AA5-4246E56F82D1}" type="presOf" srcId="{B99EFD6D-CCE1-4A51-B267-5BE95BF220E5}" destId="{10C04940-F198-4AE9-A741-77246C3F85B2}" srcOrd="0" destOrd="0" presId="urn:microsoft.com/office/officeart/2005/8/layout/hProcess4"/>
    <dgm:cxn modelId="{915C8A99-B35A-4796-B1CF-34BFA1269256}" type="presOf" srcId="{9CD2E185-DFC0-43BF-9035-E7A60DF8926A}" destId="{10C04940-F198-4AE9-A741-77246C3F85B2}" srcOrd="0" destOrd="3" presId="urn:microsoft.com/office/officeart/2005/8/layout/hProcess4"/>
    <dgm:cxn modelId="{7B0ABB99-725A-4050-B4D6-5EA6FA532FE6}" srcId="{D3E06465-0EB2-4A1D-B996-1AE962B29F6D}" destId="{FC0F62E8-D2A9-42A7-84AD-8A7C00F32AD2}" srcOrd="3" destOrd="0" parTransId="{EF6F3A95-3AE4-4C22-B565-9567F8D4C252}" sibTransId="{C49ADD22-5188-4B7A-8D71-AEC57FBFEA9B}"/>
    <dgm:cxn modelId="{2E3723A0-E567-402F-B34F-A542777F210F}" srcId="{1A0AC5A5-18BE-4B93-A257-9B8E92DB317A}" destId="{D3E06465-0EB2-4A1D-B996-1AE962B29F6D}" srcOrd="0" destOrd="0" parTransId="{231F91FA-F501-463E-8B67-2865E480F06F}" sibTransId="{84269A92-175D-49CA-B932-3F5B166BE4A0}"/>
    <dgm:cxn modelId="{66E04DA0-0E51-4753-8039-4E2CFE72EF9A}" type="presOf" srcId="{9CD2E185-DFC0-43BF-9035-E7A60DF8926A}" destId="{824D79AB-700A-4ACC-8A29-69D113EA19E2}" srcOrd="1" destOrd="3" presId="urn:microsoft.com/office/officeart/2005/8/layout/hProcess4"/>
    <dgm:cxn modelId="{1869BCA2-36B5-4F5F-8C9D-73BBB91E970B}" srcId="{EFB50FCD-C2D4-43AD-8FE4-3EAE5BE83652}" destId="{7AD6B8F3-3571-4B5E-A270-2E53346DF174}" srcOrd="1" destOrd="0" parTransId="{A27D18DA-AB58-433E-BA86-9E5E6FD9B0A9}" sibTransId="{F69071B6-A209-4012-9774-49AD74460A7B}"/>
    <dgm:cxn modelId="{5786CBA5-9458-4567-8D48-9C10884D1343}" srcId="{1A0AC5A5-18BE-4B93-A257-9B8E92DB317A}" destId="{EFF202E1-6E11-49E4-9450-EEF350C51874}" srcOrd="2" destOrd="0" parTransId="{101D1490-483B-4163-94A1-31C82627EF53}" sibTransId="{246090A7-21B2-47EA-8C2D-D2801F0307FC}"/>
    <dgm:cxn modelId="{85FE27A7-6E81-45C3-B8E8-84832389344B}" type="presOf" srcId="{4B2EF523-FCF9-43F3-8570-30B742544556}" destId="{291F7F02-B777-46D6-9155-2BBDFB2DD8CA}" srcOrd="0" destOrd="2" presId="urn:microsoft.com/office/officeart/2005/8/layout/hProcess4"/>
    <dgm:cxn modelId="{F40D5FA8-7943-420E-B609-2E19D62064D4}" type="presOf" srcId="{EFF202E1-6E11-49E4-9450-EEF350C51874}" destId="{D95C7B32-38FE-4E2D-8942-2B96A8089DD3}" srcOrd="0" destOrd="0" presId="urn:microsoft.com/office/officeart/2005/8/layout/hProcess4"/>
    <dgm:cxn modelId="{AF22EEA8-B876-479E-A5A7-ED94F244425E}" type="presOf" srcId="{FC0F62E8-D2A9-42A7-84AD-8A7C00F32AD2}" destId="{291F7F02-B777-46D6-9155-2BBDFB2DD8CA}" srcOrd="0" destOrd="3" presId="urn:microsoft.com/office/officeart/2005/8/layout/hProcess4"/>
    <dgm:cxn modelId="{E33E15AA-5F29-4AA2-AB95-69A3340A420E}" type="presOf" srcId="{31B6E393-D301-4BC7-9E23-8D51BDE9A9B6}" destId="{299E08CC-6E4E-4F95-AFCE-4DE163E373DF}" srcOrd="0" destOrd="0" presId="urn:microsoft.com/office/officeart/2005/8/layout/hProcess4"/>
    <dgm:cxn modelId="{F733D4B7-7F9E-4F30-9C21-DDA67B0D2EAA}" type="presOf" srcId="{93996370-D5D9-4DAA-9498-B925D3461A72}" destId="{1A017ED3-4611-4025-BA3D-92D4B8F92D97}" srcOrd="1" destOrd="0" presId="urn:microsoft.com/office/officeart/2005/8/layout/hProcess4"/>
    <dgm:cxn modelId="{D12BA4BC-AC65-4585-9867-B2AAABC1A2F3}" srcId="{EFB50FCD-C2D4-43AD-8FE4-3EAE5BE83652}" destId="{70C476D2-8CE0-42C8-B520-B1F70BA6FAA0}" srcOrd="2" destOrd="0" parTransId="{5E4A8810-4A9B-4563-9DDA-1F33E8DAB134}" sibTransId="{15B3C5D6-8CE2-4362-874C-9789CC025C34}"/>
    <dgm:cxn modelId="{801826C1-4BF1-4F50-8AE3-B894A97840E6}" srcId="{1A0AC5A5-18BE-4B93-A257-9B8E92DB317A}" destId="{EFB50FCD-C2D4-43AD-8FE4-3EAE5BE83652}" srcOrd="1" destOrd="0" parTransId="{E61D178B-8153-4928-BB11-30465DB1247A}" sibTransId="{31B6E393-D301-4BC7-9E23-8D51BDE9A9B6}"/>
    <dgm:cxn modelId="{5E036BC6-4B39-4CD9-A4A9-58560493BB7A}" type="presOf" srcId="{4ADD5D5A-D14D-4997-BBC8-85DFB5B7441A}" destId="{1A017ED3-4611-4025-BA3D-92D4B8F92D97}" srcOrd="1" destOrd="1" presId="urn:microsoft.com/office/officeart/2005/8/layout/hProcess4"/>
    <dgm:cxn modelId="{58AC8ECA-6512-4DF9-8AE1-C8BAF69D2D42}" type="presOf" srcId="{7AD6B8F3-3571-4B5E-A270-2E53346DF174}" destId="{A4E244DF-6BDD-40F8-99DB-BF81BC3ED41D}" srcOrd="1" destOrd="1" presId="urn:microsoft.com/office/officeart/2005/8/layout/hProcess4"/>
    <dgm:cxn modelId="{091728CD-66DD-4CF2-8446-DC2B81BCF544}" type="presOf" srcId="{FC0F62E8-D2A9-42A7-84AD-8A7C00F32AD2}" destId="{1A017ED3-4611-4025-BA3D-92D4B8F92D97}" srcOrd="1" destOrd="3" presId="urn:microsoft.com/office/officeart/2005/8/layout/hProcess4"/>
    <dgm:cxn modelId="{2818E8CE-2618-40AF-9F2D-A57E872AEC19}" type="presOf" srcId="{D3E06465-0EB2-4A1D-B996-1AE962B29F6D}" destId="{A5DB398F-709C-42B2-A2F6-ACB08D82E316}" srcOrd="0" destOrd="0" presId="urn:microsoft.com/office/officeart/2005/8/layout/hProcess4"/>
    <dgm:cxn modelId="{4B250EE3-3534-430C-A376-8EC521B64944}" type="presOf" srcId="{70C476D2-8CE0-42C8-B520-B1F70BA6FAA0}" destId="{B37DDC12-5566-4F5A-A31F-CDC2DF963AB6}" srcOrd="0" destOrd="2" presId="urn:microsoft.com/office/officeart/2005/8/layout/hProcess4"/>
    <dgm:cxn modelId="{66CAA9E6-4F43-4E85-A696-614DE3D012E7}" type="presOf" srcId="{7AD6B8F3-3571-4B5E-A270-2E53346DF174}" destId="{B37DDC12-5566-4F5A-A31F-CDC2DF963AB6}" srcOrd="0" destOrd="1" presId="urn:microsoft.com/office/officeart/2005/8/layout/hProcess4"/>
    <dgm:cxn modelId="{0283E4EB-4D85-459C-AD48-687C89F0DB9D}" type="presOf" srcId="{84269A92-175D-49CA-B932-3F5B166BE4A0}" destId="{09C78F07-1949-4E40-960F-C8A71408A1B7}" srcOrd="0" destOrd="0" presId="urn:microsoft.com/office/officeart/2005/8/layout/hProcess4"/>
    <dgm:cxn modelId="{E7B968F5-3F38-4091-801A-469594093DE5}" type="presOf" srcId="{1A0AC5A5-18BE-4B93-A257-9B8E92DB317A}" destId="{D0088CE2-DEC7-4C07-BE8D-12F9CCA3FC36}" srcOrd="0" destOrd="0" presId="urn:microsoft.com/office/officeart/2005/8/layout/hProcess4"/>
    <dgm:cxn modelId="{0FA9D237-9AEB-4375-8853-0B1C120EC1BD}" type="presParOf" srcId="{D0088CE2-DEC7-4C07-BE8D-12F9CCA3FC36}" destId="{B3246023-0708-4504-AF12-D0CD1EBB68D3}" srcOrd="0" destOrd="0" presId="urn:microsoft.com/office/officeart/2005/8/layout/hProcess4"/>
    <dgm:cxn modelId="{0A91A97D-7FCD-421E-AE7B-C911054BBAAE}" type="presParOf" srcId="{D0088CE2-DEC7-4C07-BE8D-12F9CCA3FC36}" destId="{981FBDA2-62AE-4172-8E77-187884E5EA8E}" srcOrd="1" destOrd="0" presId="urn:microsoft.com/office/officeart/2005/8/layout/hProcess4"/>
    <dgm:cxn modelId="{1C122C3E-DDF1-4498-BFE5-EDB35E3909D8}" type="presParOf" srcId="{D0088CE2-DEC7-4C07-BE8D-12F9CCA3FC36}" destId="{409AFAA7-5783-438D-B2E5-0CC8BD943E57}" srcOrd="2" destOrd="0" presId="urn:microsoft.com/office/officeart/2005/8/layout/hProcess4"/>
    <dgm:cxn modelId="{3688EA2C-A089-48F7-BB1D-87478E11F174}" type="presParOf" srcId="{409AFAA7-5783-438D-B2E5-0CC8BD943E57}" destId="{011F03C6-C7CA-4707-BD52-163E6C9687C6}" srcOrd="0" destOrd="0" presId="urn:microsoft.com/office/officeart/2005/8/layout/hProcess4"/>
    <dgm:cxn modelId="{D533AA9E-B7EB-4D55-A055-5DA79710C92F}" type="presParOf" srcId="{011F03C6-C7CA-4707-BD52-163E6C9687C6}" destId="{3015B115-D1F8-4EB3-B87B-78E8BDA8F722}" srcOrd="0" destOrd="0" presId="urn:microsoft.com/office/officeart/2005/8/layout/hProcess4"/>
    <dgm:cxn modelId="{0D70A1C7-CD12-469C-8B5E-1CAA2ABC2221}" type="presParOf" srcId="{011F03C6-C7CA-4707-BD52-163E6C9687C6}" destId="{291F7F02-B777-46D6-9155-2BBDFB2DD8CA}" srcOrd="1" destOrd="0" presId="urn:microsoft.com/office/officeart/2005/8/layout/hProcess4"/>
    <dgm:cxn modelId="{766C9FBA-E3C9-41C4-B7C4-6C2B8C308FF3}" type="presParOf" srcId="{011F03C6-C7CA-4707-BD52-163E6C9687C6}" destId="{1A017ED3-4611-4025-BA3D-92D4B8F92D97}" srcOrd="2" destOrd="0" presId="urn:microsoft.com/office/officeart/2005/8/layout/hProcess4"/>
    <dgm:cxn modelId="{C857797D-B15A-4EE8-8FCB-6938838BFDA6}" type="presParOf" srcId="{011F03C6-C7CA-4707-BD52-163E6C9687C6}" destId="{A5DB398F-709C-42B2-A2F6-ACB08D82E316}" srcOrd="3" destOrd="0" presId="urn:microsoft.com/office/officeart/2005/8/layout/hProcess4"/>
    <dgm:cxn modelId="{9095E940-74A2-41A5-A15E-3FD53A2F1DBC}" type="presParOf" srcId="{011F03C6-C7CA-4707-BD52-163E6C9687C6}" destId="{EE416A29-77AC-4D1D-B296-B1377A9B77E2}" srcOrd="4" destOrd="0" presId="urn:microsoft.com/office/officeart/2005/8/layout/hProcess4"/>
    <dgm:cxn modelId="{50A33BCD-0387-490F-B612-2E08BBD2063E}" type="presParOf" srcId="{409AFAA7-5783-438D-B2E5-0CC8BD943E57}" destId="{09C78F07-1949-4E40-960F-C8A71408A1B7}" srcOrd="1" destOrd="0" presId="urn:microsoft.com/office/officeart/2005/8/layout/hProcess4"/>
    <dgm:cxn modelId="{BED1B442-7306-4A3F-B8CC-2A710B5A2B13}" type="presParOf" srcId="{409AFAA7-5783-438D-B2E5-0CC8BD943E57}" destId="{9F7ECC1D-20DA-4690-8871-671C08D6F374}" srcOrd="2" destOrd="0" presId="urn:microsoft.com/office/officeart/2005/8/layout/hProcess4"/>
    <dgm:cxn modelId="{4432D993-03F9-4554-A91E-E7CA92ABFD90}" type="presParOf" srcId="{9F7ECC1D-20DA-4690-8871-671C08D6F374}" destId="{C4B0E9A3-A5AF-40E8-B14E-EBE38D4E569F}" srcOrd="0" destOrd="0" presId="urn:microsoft.com/office/officeart/2005/8/layout/hProcess4"/>
    <dgm:cxn modelId="{AEBD6AAE-5B72-4AD0-9803-23F1851F7023}" type="presParOf" srcId="{9F7ECC1D-20DA-4690-8871-671C08D6F374}" destId="{B37DDC12-5566-4F5A-A31F-CDC2DF963AB6}" srcOrd="1" destOrd="0" presId="urn:microsoft.com/office/officeart/2005/8/layout/hProcess4"/>
    <dgm:cxn modelId="{ACC6FB3C-F075-4A02-B3B4-77F874E2E36E}" type="presParOf" srcId="{9F7ECC1D-20DA-4690-8871-671C08D6F374}" destId="{A4E244DF-6BDD-40F8-99DB-BF81BC3ED41D}" srcOrd="2" destOrd="0" presId="urn:microsoft.com/office/officeart/2005/8/layout/hProcess4"/>
    <dgm:cxn modelId="{4DB39911-6291-4EDB-85B2-FC06F4FECD93}" type="presParOf" srcId="{9F7ECC1D-20DA-4690-8871-671C08D6F374}" destId="{3EFB8D24-47D3-4071-A147-63CFB8E31C11}" srcOrd="3" destOrd="0" presId="urn:microsoft.com/office/officeart/2005/8/layout/hProcess4"/>
    <dgm:cxn modelId="{272CBFCC-BEFD-4EE2-BA45-319911638392}" type="presParOf" srcId="{9F7ECC1D-20DA-4690-8871-671C08D6F374}" destId="{10932CCA-E3CB-4A66-98B4-D567FB44E090}" srcOrd="4" destOrd="0" presId="urn:microsoft.com/office/officeart/2005/8/layout/hProcess4"/>
    <dgm:cxn modelId="{70AD2137-0904-4A4B-806E-8E9F06AC4CBC}" type="presParOf" srcId="{409AFAA7-5783-438D-B2E5-0CC8BD943E57}" destId="{299E08CC-6E4E-4F95-AFCE-4DE163E373DF}" srcOrd="3" destOrd="0" presId="urn:microsoft.com/office/officeart/2005/8/layout/hProcess4"/>
    <dgm:cxn modelId="{C2A6E2F8-22B4-4285-BB18-9D751E8C9942}" type="presParOf" srcId="{409AFAA7-5783-438D-B2E5-0CC8BD943E57}" destId="{38A95E25-4BF3-4FDE-80C7-C4185719A6CE}" srcOrd="4" destOrd="0" presId="urn:microsoft.com/office/officeart/2005/8/layout/hProcess4"/>
    <dgm:cxn modelId="{820663B2-5F16-4D95-97FF-9E5F1B6B65C4}" type="presParOf" srcId="{38A95E25-4BF3-4FDE-80C7-C4185719A6CE}" destId="{1EA8F2D8-036E-4F3C-BA3F-611587BF0992}" srcOrd="0" destOrd="0" presId="urn:microsoft.com/office/officeart/2005/8/layout/hProcess4"/>
    <dgm:cxn modelId="{C9D2CB06-6BAC-4DC1-8069-0699F434F628}" type="presParOf" srcId="{38A95E25-4BF3-4FDE-80C7-C4185719A6CE}" destId="{10C04940-F198-4AE9-A741-77246C3F85B2}" srcOrd="1" destOrd="0" presId="urn:microsoft.com/office/officeart/2005/8/layout/hProcess4"/>
    <dgm:cxn modelId="{03904140-BB66-45B6-8A96-5098479601AC}" type="presParOf" srcId="{38A95E25-4BF3-4FDE-80C7-C4185719A6CE}" destId="{824D79AB-700A-4ACC-8A29-69D113EA19E2}" srcOrd="2" destOrd="0" presId="urn:microsoft.com/office/officeart/2005/8/layout/hProcess4"/>
    <dgm:cxn modelId="{AC60415F-4185-4C2A-A9B9-877EA7DC3408}" type="presParOf" srcId="{38A95E25-4BF3-4FDE-80C7-C4185719A6CE}" destId="{D95C7B32-38FE-4E2D-8942-2B96A8089DD3}" srcOrd="3" destOrd="0" presId="urn:microsoft.com/office/officeart/2005/8/layout/hProcess4"/>
    <dgm:cxn modelId="{C6250BE4-48F6-4FA2-BF72-C1DDCBB3DDDE}" type="presParOf" srcId="{38A95E25-4BF3-4FDE-80C7-C4185719A6CE}" destId="{E1414382-273D-4E28-95F0-DA512855179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F7F02-B777-46D6-9155-2BBDFB2DD8CA}">
      <dsp:nvSpPr>
        <dsp:cNvPr id="0" name=""/>
        <dsp:cNvSpPr/>
      </dsp:nvSpPr>
      <dsp:spPr>
        <a:xfrm>
          <a:off x="3680" y="1525666"/>
          <a:ext cx="2870222" cy="236733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Justificativa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Objetivos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Conteúdo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Mapa do site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100" kern="1200" dirty="0"/>
        </a:p>
      </dsp:txBody>
      <dsp:txXfrm>
        <a:off x="58159" y="1580145"/>
        <a:ext cx="2761264" cy="1751089"/>
      </dsp:txXfrm>
    </dsp:sp>
    <dsp:sp modelId="{09C78F07-1949-4E40-960F-C8A71408A1B7}">
      <dsp:nvSpPr>
        <dsp:cNvPr id="0" name=""/>
        <dsp:cNvSpPr/>
      </dsp:nvSpPr>
      <dsp:spPr>
        <a:xfrm>
          <a:off x="1618736" y="2096910"/>
          <a:ext cx="3154362" cy="3154362"/>
        </a:xfrm>
        <a:prstGeom prst="leftCircularArrow">
          <a:avLst>
            <a:gd name="adj1" fmla="val 3120"/>
            <a:gd name="adj2" fmla="val 383627"/>
            <a:gd name="adj3" fmla="val 2159138"/>
            <a:gd name="adj4" fmla="val 9024489"/>
            <a:gd name="adj5" fmla="val 364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DB398F-709C-42B2-A2F6-ACB08D82E316}">
      <dsp:nvSpPr>
        <dsp:cNvPr id="0" name=""/>
        <dsp:cNvSpPr/>
      </dsp:nvSpPr>
      <dsp:spPr>
        <a:xfrm>
          <a:off x="641508" y="3385714"/>
          <a:ext cx="2551308" cy="10145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Planejamento</a:t>
          </a:r>
        </a:p>
      </dsp:txBody>
      <dsp:txXfrm>
        <a:off x="671224" y="3415430"/>
        <a:ext cx="2491876" cy="955139"/>
      </dsp:txXfrm>
    </dsp:sp>
    <dsp:sp modelId="{B37DDC12-5566-4F5A-A31F-CDC2DF963AB6}">
      <dsp:nvSpPr>
        <dsp:cNvPr id="0" name=""/>
        <dsp:cNvSpPr/>
      </dsp:nvSpPr>
      <dsp:spPr>
        <a:xfrm>
          <a:off x="3661443" y="1525666"/>
          <a:ext cx="2870222" cy="236733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 err="1"/>
            <a:t>Wireframe</a:t>
          </a:r>
          <a:endParaRPr lang="pt-B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 err="1"/>
            <a:t>Mockup</a:t>
          </a:r>
          <a:endParaRPr lang="pt-B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Protótipo</a:t>
          </a:r>
        </a:p>
      </dsp:txBody>
      <dsp:txXfrm>
        <a:off x="3715922" y="2087431"/>
        <a:ext cx="2761264" cy="1751089"/>
      </dsp:txXfrm>
    </dsp:sp>
    <dsp:sp modelId="{299E08CC-6E4E-4F95-AFCE-4DE163E373DF}">
      <dsp:nvSpPr>
        <dsp:cNvPr id="0" name=""/>
        <dsp:cNvSpPr/>
      </dsp:nvSpPr>
      <dsp:spPr>
        <a:xfrm>
          <a:off x="5252580" y="74572"/>
          <a:ext cx="3521113" cy="3521113"/>
        </a:xfrm>
        <a:prstGeom prst="circularArrow">
          <a:avLst>
            <a:gd name="adj1" fmla="val 2795"/>
            <a:gd name="adj2" fmla="val 341057"/>
            <a:gd name="adj3" fmla="val 19483433"/>
            <a:gd name="adj4" fmla="val 12575511"/>
            <a:gd name="adj5" fmla="val 326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FB8D24-47D3-4071-A147-63CFB8E31C11}">
      <dsp:nvSpPr>
        <dsp:cNvPr id="0" name=""/>
        <dsp:cNvSpPr/>
      </dsp:nvSpPr>
      <dsp:spPr>
        <a:xfrm>
          <a:off x="4299270" y="1018381"/>
          <a:ext cx="2551308" cy="10145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Esboço</a:t>
          </a:r>
        </a:p>
      </dsp:txBody>
      <dsp:txXfrm>
        <a:off x="4328986" y="1048097"/>
        <a:ext cx="2491876" cy="955139"/>
      </dsp:txXfrm>
    </dsp:sp>
    <dsp:sp modelId="{10C04940-F198-4AE9-A741-77246C3F85B2}">
      <dsp:nvSpPr>
        <dsp:cNvPr id="0" name=""/>
        <dsp:cNvSpPr/>
      </dsp:nvSpPr>
      <dsp:spPr>
        <a:xfrm>
          <a:off x="7319206" y="1525666"/>
          <a:ext cx="2870222" cy="236733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Codificação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Testes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Validações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100" kern="1200" dirty="0"/>
        </a:p>
      </dsp:txBody>
      <dsp:txXfrm>
        <a:off x="7373685" y="1580145"/>
        <a:ext cx="2761264" cy="1751089"/>
      </dsp:txXfrm>
    </dsp:sp>
    <dsp:sp modelId="{D95C7B32-38FE-4E2D-8942-2B96A8089DD3}">
      <dsp:nvSpPr>
        <dsp:cNvPr id="0" name=""/>
        <dsp:cNvSpPr/>
      </dsp:nvSpPr>
      <dsp:spPr>
        <a:xfrm>
          <a:off x="7957033" y="3385714"/>
          <a:ext cx="2551308" cy="10145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Desenvolvimento</a:t>
          </a:r>
        </a:p>
      </dsp:txBody>
      <dsp:txXfrm>
        <a:off x="7986749" y="3415430"/>
        <a:ext cx="2491876" cy="955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10/08/2021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5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748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0751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0967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17363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2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6" name="Logo_Superior_Direito">
            <a:extLst>
              <a:ext uri="{FF2B5EF4-FFF2-40B4-BE49-F238E27FC236}">
                <a16:creationId xmlns:a16="http://schemas.microsoft.com/office/drawing/2014/main" id="{7CC77ACE-4462-E248-925B-3E05880AA5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5C95F7E-A80F-A044-B603-E345C4A8C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262626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16545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1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_Cinza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7F6548-2DDB-4CE6-B5AC-8A0055EE3EF9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84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41BF33-7571-49BC-B7C9-1CBCDF494F7A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6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2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1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4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6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D415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1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688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8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8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03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Fundo_Branco">
            <a:extLst>
              <a:ext uri="{FF2B5EF4-FFF2-40B4-BE49-F238E27FC236}">
                <a16:creationId xmlns:a16="http://schemas.microsoft.com/office/drawing/2014/main" id="{ECB0B576-3D3F-485B-9C3E-A21942BC66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368DBD0-ED9E-48C8-9691-3D0DA5DA3E33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Branco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4B21BD-C139-44C4-B59E-6F59FDF4F796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DD21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34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D43611-8AD3-4B3B-986E-F81B1543B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26582F57-265F-6549-A7FE-3F2F3E607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magens de Fundo">
            <a:extLst>
              <a:ext uri="{FF2B5EF4-FFF2-40B4-BE49-F238E27FC236}">
                <a16:creationId xmlns:a16="http://schemas.microsoft.com/office/drawing/2014/main" id="{88519773-C15B-4275-845A-0C627F051BF4}"/>
              </a:ext>
            </a:extLst>
          </p:cNvPr>
          <p:cNvGrpSpPr/>
          <p:nvPr userDrawn="1"/>
        </p:nvGrpSpPr>
        <p:grpSpPr>
          <a:xfrm>
            <a:off x="0" y="0"/>
            <a:ext cx="12192001" cy="6860413"/>
            <a:chOff x="0" y="0"/>
            <a:chExt cx="12192001" cy="68604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58952E7-5C7B-41B3-A8AC-19F00561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52909"/>
              <a:ext cx="4514966" cy="3005091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D26239-CA0B-4628-8313-454F5D27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677" y="3124940"/>
              <a:ext cx="5612324" cy="373547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E1F8AB-5630-4AED-BA24-C34D5769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9"/>
            <a:stretch/>
          </p:blipFill>
          <p:spPr>
            <a:xfrm>
              <a:off x="0" y="0"/>
              <a:ext cx="5294987" cy="385290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0ECD695-2F69-46D8-A232-972F04D8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1" t="7565"/>
            <a:stretch/>
          </p:blipFill>
          <p:spPr>
            <a:xfrm>
              <a:off x="3322773" y="3852909"/>
              <a:ext cx="4640497" cy="300750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7A163-BBDC-454A-897A-749028763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7"/>
            <a:stretch/>
          </p:blipFill>
          <p:spPr>
            <a:xfrm>
              <a:off x="7856960" y="0"/>
              <a:ext cx="4335039" cy="31249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D269D31-295B-4B5A-B3DA-C0F79B26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81"/>
            <a:stretch/>
          </p:blipFill>
          <p:spPr>
            <a:xfrm>
              <a:off x="5194688" y="0"/>
              <a:ext cx="2768582" cy="3852909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8E176CE-A9C4-4C1B-A57E-1721EB8FC6CC}"/>
                </a:ext>
              </a:extLst>
            </p:cNvPr>
            <p:cNvCxnSpPr/>
            <p:nvPr/>
          </p:nvCxnSpPr>
          <p:spPr>
            <a:xfrm>
              <a:off x="5194688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E55113D-0140-4BE7-876A-EB1694FE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70" y="0"/>
              <a:ext cx="0" cy="6858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943FE5-2EE4-49F6-93D8-4C578ED60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97" y="3852909"/>
              <a:ext cx="0" cy="30075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08E9123-F741-473D-A913-984A8D09D698}"/>
                </a:ext>
              </a:extLst>
            </p:cNvPr>
            <p:cNvCxnSpPr/>
            <p:nvPr/>
          </p:nvCxnSpPr>
          <p:spPr>
            <a:xfrm>
              <a:off x="7963270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F9C3E9C-455C-42A0-AB0D-C3C626E77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3850496"/>
              <a:ext cx="7979545" cy="241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3219D18-1291-420A-9E0B-EFE2FB53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270" y="3122528"/>
              <a:ext cx="4228730" cy="24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ente Semitransparente">
            <a:extLst>
              <a:ext uri="{FF2B5EF4-FFF2-40B4-BE49-F238E27FC236}">
                <a16:creationId xmlns:a16="http://schemas.microsoft.com/office/drawing/2014/main" id="{EA0EE78E-0BBB-4B86-A841-719526EE4B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2F7F1B7C-92B1-6D4D-9C5A-2C6E159D0F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9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FEB09F6-0F6A-834C-9BD3-3717F6522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2" name="Linha Separadora">
            <a:extLst>
              <a:ext uri="{FF2B5EF4-FFF2-40B4-BE49-F238E27FC236}">
                <a16:creationId xmlns:a16="http://schemas.microsoft.com/office/drawing/2014/main" id="{B6C72A0D-DE37-8943-82EA-2B9CE0F6C895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EE4A3BCC-9A0A-C14B-92EC-136253EB90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0FAC67-F2F0-AA49-8C40-61406F693E52}"/>
              </a:ext>
            </a:extLst>
          </p:cNvPr>
          <p:cNvSpPr txBox="1"/>
          <p:nvPr userDrawn="1"/>
        </p:nvSpPr>
        <p:spPr>
          <a:xfrm>
            <a:off x="6564430" y="3392215"/>
            <a:ext cx="4770783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Montserrat" pitchFamily="2" charset="-128"/>
                <a:ea typeface="Montserrat" pitchFamily="2" charset="-128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Montserrat" pitchFamily="2" charset="-128"/>
                <a:ea typeface="Montserrat" pitchFamily="2" charset="-128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</a:rPr>
              <a:t>0800 55 1000 </a:t>
            </a:r>
            <a:r>
              <a:rPr lang="pt-BR" sz="1400" dirty="0">
                <a:solidFill>
                  <a:srgbClr val="FF0000"/>
                </a:solidFill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Montserrat" pitchFamily="2" charset="-128"/>
              <a:ea typeface="Montserrat" pitchFamily="2" charset="-128"/>
            </a:endParaRPr>
          </a:p>
          <a:p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F22EA-3422-3E48-A6F8-7A4D5B879B25}"/>
              </a:ext>
            </a:extLst>
          </p:cNvPr>
          <p:cNvSpPr txBox="1"/>
          <p:nvPr userDrawn="1"/>
        </p:nvSpPr>
        <p:spPr>
          <a:xfrm>
            <a:off x="6564430" y="2760149"/>
            <a:ext cx="3722570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Montserrat SemiBold" pitchFamily="2" charset="-128"/>
                <a:ea typeface="Montserrat SemiBold" pitchFamily="2" charset="-128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Montserrat SemiBold" pitchFamily="2" charset="-128"/>
              <a:ea typeface="Montserrat SemiBold" pitchFamily="2" charset="-128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0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2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to FIESP">
            <a:extLst>
              <a:ext uri="{FF2B5EF4-FFF2-40B4-BE49-F238E27FC236}">
                <a16:creationId xmlns:a16="http://schemas.microsoft.com/office/drawing/2014/main" id="{3BD5E538-24A5-4F99-90E2-478F61E9A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58" r="16158" b="13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ente Semitransparente">
            <a:extLst>
              <a:ext uri="{FF2B5EF4-FFF2-40B4-BE49-F238E27FC236}">
                <a16:creationId xmlns:a16="http://schemas.microsoft.com/office/drawing/2014/main" id="{7C6535A8-B21B-4B52-9754-BA3A53B3B6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6CA50963-068D-4C79-B23B-14C7726BFB77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FD2C1DF1-FA54-40A8-A929-903465DED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3B9EAE46-BEF3-4FDA-A4E6-AD594D31C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FA3F2194-F178-480B-9EAD-DF6C1328F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C487CE1-FC7E-40F8-BC0F-8FB864EC57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6126D6-1313-4AD6-9550-EB12B2403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2D1C42BD-0EA7-4548-8F13-2AF9149877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3AAA8-4F3C-7E48-8930-000AE64E0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8FF1FCF6-1558-594E-99F2-03DB42ABDF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4A9154C0-123D-4FCF-9D49-D0495EEE30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A37178AA-5762-43C1-A0EF-0388273744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9479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50BD56-8421-F146-9431-45C02E8D5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4626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10EA7EC5-5E23-864D-AC04-BB19604F5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6AFA59D5-F643-41E9-B31B-D9717363B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8" name="Espaço Reservado- Título">
            <a:extLst>
              <a:ext uri="{FF2B5EF4-FFF2-40B4-BE49-F238E27FC236}">
                <a16:creationId xmlns:a16="http://schemas.microsoft.com/office/drawing/2014/main" id="{1CBB8B2B-F95E-40F2-8286-50D01CCEF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26979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02FE94-D659-E04B-A680-FB7CD9546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B28910FF-2F5B-4946-BDB0-56BEF8552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B88282CB-A3E4-4979-9EC3-D2BF56A3B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A25C3574-FB86-4381-840A-AE4C27E2EC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700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73126-F5DF-7A47-951D-F4B3CF6C1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5D5B3F56-6BA0-A940-B7CD-6EE309FF7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86B92FAE-601A-4DB2-96AF-CEB98A7F8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989961C8-AA68-4137-B177-2118400E1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007879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F33B3A3-51C4-CB43-A8A6-A818D4F135A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E1A6185C-7130-0442-9CA0-E0D14547D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5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0AFA084-21E9-C144-9BA4-D630986B3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C264F2-D835-5541-B98C-5225326FB60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404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0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29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B9A8F7-D97E-5D41-91C4-CAC818D06F4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8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215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5884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40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22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_Fundo_Vermelho">
            <a:extLst>
              <a:ext uri="{FF2B5EF4-FFF2-40B4-BE49-F238E27FC236}">
                <a16:creationId xmlns:a16="http://schemas.microsoft.com/office/drawing/2014/main" id="{29A4330C-C807-4AF6-AFBA-CF5F9817D954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86" r:id="rId9"/>
    <p:sldLayoutId id="2147483687" r:id="rId10"/>
    <p:sldLayoutId id="2147483688" r:id="rId11"/>
    <p:sldLayoutId id="2147483679" r:id="rId12"/>
    <p:sldLayoutId id="2147483772" r:id="rId13"/>
    <p:sldLayoutId id="21474837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_Fundo_Vermelho">
            <a:extLst>
              <a:ext uri="{FF2B5EF4-FFF2-40B4-BE49-F238E27FC236}">
                <a16:creationId xmlns:a16="http://schemas.microsoft.com/office/drawing/2014/main" id="{4C05181F-12E7-481B-9753-29A4AC6E90BD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70" r:id="rId13"/>
    <p:sldLayoutId id="21474837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0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0" r:id="rId3"/>
    <p:sldLayoutId id="21474837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2" r:id="rId2"/>
    <p:sldLayoutId id="2147483753" r:id="rId3"/>
    <p:sldLayoutId id="2147483754" r:id="rId4"/>
    <p:sldLayoutId id="2147483763" r:id="rId5"/>
    <p:sldLayoutId id="2147483764" r:id="rId6"/>
    <p:sldLayoutId id="2147483755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7" Type="http://schemas.openxmlformats.org/officeDocument/2006/relationships/hyperlink" Target="https://moqups.com/" TargetMode="External"/><Relationship Id="rId2" Type="http://schemas.openxmlformats.org/officeDocument/2006/relationships/hyperlink" Target="https://wireframe.cc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balsamiq.com/" TargetMode="External"/><Relationship Id="rId5" Type="http://schemas.openxmlformats.org/officeDocument/2006/relationships/hyperlink" Target="https://www.axure.com/" TargetMode="External"/><Relationship Id="rId4" Type="http://schemas.openxmlformats.org/officeDocument/2006/relationships/hyperlink" Target="https://www.mockflow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ufrgs.br/tutorial-plone4/curso/material-auxiliar/wireframe-de-site/image_view_fullscreen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0DC1942-974F-4188-8BC4-351226E5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12"/>
            <a:ext cx="9144000" cy="1647888"/>
          </a:xfrm>
        </p:spPr>
        <p:txBody>
          <a:bodyPr>
            <a:normAutofit/>
          </a:bodyPr>
          <a:lstStyle/>
          <a:p>
            <a:r>
              <a:rPr lang="pt-BR" sz="4400" dirty="0"/>
              <a:t>Curso Técnico de Desenvolvimento de Sistemas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7E7FF44A-EB5F-4755-8623-D9560B9F6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71966"/>
          </a:xfrm>
        </p:spPr>
        <p:txBody>
          <a:bodyPr>
            <a:normAutofit/>
          </a:bodyPr>
          <a:lstStyle/>
          <a:p>
            <a:r>
              <a:rPr lang="pt-BR" sz="2000" dirty="0"/>
              <a:t>UC: Linguagem de Marcação (LIMA) – Primeiro Termo</a:t>
            </a:r>
          </a:p>
          <a:p>
            <a:r>
              <a:rPr lang="pt-BR" sz="2000" dirty="0"/>
              <a:t>Aula 2 – Leiautes de tela</a:t>
            </a:r>
          </a:p>
          <a:p>
            <a:endParaRPr lang="pt-BR" sz="2000" dirty="0"/>
          </a:p>
          <a:p>
            <a:r>
              <a:rPr lang="pt-BR" sz="2000" dirty="0"/>
              <a:t>Prof. Douglas Gaspar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Exemplos de mapa do site</a:t>
            </a:r>
          </a:p>
        </p:txBody>
      </p:sp>
      <p:pic>
        <p:nvPicPr>
          <p:cNvPr id="4" name="Espaço Reservado para Conteúdo 3" descr="Recorte de Tela">
            <a:extLst>
              <a:ext uri="{FF2B5EF4-FFF2-40B4-BE49-F238E27FC236}">
                <a16:creationId xmlns:a16="http://schemas.microsoft.com/office/drawing/2014/main" id="{45FB4140-F2FD-4CA6-BBDD-72E034443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17" y="1359641"/>
            <a:ext cx="8950966" cy="44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1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Após realizado o planejamento damos início a etapa de criação de esboços e modelos para aprovação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Seguimos, geralmente, a seguinte sequência: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Wireframe</a:t>
            </a:r>
            <a:r>
              <a:rPr lang="pt-BR" sz="2800" dirty="0"/>
              <a:t> (mais simples)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Mockup</a:t>
            </a:r>
            <a:r>
              <a:rPr lang="pt-BR" sz="2800" dirty="0"/>
              <a:t> (com algumas ilustrações voltadas ao tema)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Protótipo (possui alguns recursos para interação)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Esboço</a:t>
            </a:r>
          </a:p>
        </p:txBody>
      </p:sp>
    </p:spTree>
    <p:extLst>
      <p:ext uri="{BB962C8B-B14F-4D97-AF65-F5344CB8AC3E}">
        <p14:creationId xmlns:p14="http://schemas.microsoft.com/office/powerpoint/2010/main" val="120435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Como apresentado antes, possui apenas algumas linhas para identificação de conteúdos e sua posição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Utilizado para se formar uma base visual do site aonde é possível identificar a posição de menus, imagens, textos, fotos e demais estruturas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possível fazer um desenho em papel ou com ajuda de softwares específicos, exemplo: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 err="1">
                <a:hlinkClick r:id="rId2"/>
              </a:rPr>
              <a:t>WireframeCC</a:t>
            </a:r>
            <a:r>
              <a:rPr lang="pt-BR" sz="2800" dirty="0"/>
              <a:t>, </a:t>
            </a:r>
            <a:r>
              <a:rPr lang="pt-BR" sz="2800" dirty="0" err="1">
                <a:hlinkClick r:id="rId3"/>
              </a:rPr>
              <a:t>Figma</a:t>
            </a:r>
            <a:r>
              <a:rPr lang="pt-BR" sz="2800" dirty="0"/>
              <a:t>, </a:t>
            </a:r>
            <a:r>
              <a:rPr lang="pt-BR" sz="2800" dirty="0" err="1">
                <a:hlinkClick r:id="rId4"/>
              </a:rPr>
              <a:t>MockFlow</a:t>
            </a:r>
            <a:r>
              <a:rPr lang="pt-BR" sz="2800" dirty="0"/>
              <a:t>, </a:t>
            </a:r>
            <a:r>
              <a:rPr lang="pt-BR" sz="2800" dirty="0" err="1">
                <a:hlinkClick r:id="rId5"/>
              </a:rPr>
              <a:t>Axure</a:t>
            </a:r>
            <a:r>
              <a:rPr lang="pt-BR" sz="2800" dirty="0"/>
              <a:t>, </a:t>
            </a:r>
            <a:r>
              <a:rPr lang="pt-BR" sz="2800" dirty="0" err="1">
                <a:hlinkClick r:id="rId6"/>
              </a:rPr>
              <a:t>Balsamiq</a:t>
            </a:r>
            <a:r>
              <a:rPr lang="pt-BR" sz="2800" dirty="0"/>
              <a:t>, </a:t>
            </a:r>
            <a:r>
              <a:rPr lang="pt-BR" sz="2800" dirty="0" err="1">
                <a:hlinkClick r:id="rId7"/>
              </a:rPr>
              <a:t>Moqups</a:t>
            </a: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Wireframe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50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Possui um pouco mais de elementos visuais do que somente as linhas do </a:t>
            </a:r>
            <a:r>
              <a:rPr lang="pt-BR" sz="2800" dirty="0" err="1"/>
              <a:t>wireframe</a:t>
            </a: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Em um </a:t>
            </a:r>
            <a:r>
              <a:rPr lang="pt-BR" sz="2800" dirty="0" err="1"/>
              <a:t>mockup</a:t>
            </a:r>
            <a:r>
              <a:rPr lang="pt-BR" sz="2800" dirty="0"/>
              <a:t> é possível adicionar imagens relacionadas ao tema do site, bem como textos e indicações de menus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Mockups</a:t>
            </a:r>
            <a:r>
              <a:rPr lang="pt-BR" dirty="0"/>
              <a:t> (maquetes)</a:t>
            </a:r>
          </a:p>
        </p:txBody>
      </p:sp>
    </p:spTree>
    <p:extLst>
      <p:ext uri="{BB962C8B-B14F-4D97-AF65-F5344CB8AC3E}">
        <p14:creationId xmlns:p14="http://schemas.microsoft.com/office/powerpoint/2010/main" val="346975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 de </a:t>
            </a:r>
            <a:r>
              <a:rPr lang="pt-BR" dirty="0" err="1"/>
              <a:t>Mockups</a:t>
            </a:r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AD9713-C227-4047-857D-3EE0F93D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67" y="1320927"/>
            <a:ext cx="8860665" cy="45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79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Pode possuir a mesma aparência do </a:t>
            </a:r>
            <a:r>
              <a:rPr lang="pt-BR" sz="2800" dirty="0" err="1"/>
              <a:t>Mockup</a:t>
            </a:r>
            <a:r>
              <a:rPr lang="pt-BR" sz="2800" dirty="0"/>
              <a:t> porém conta com alguns itens que podem ser clicados para que o cliente possa interagir e ver algo funcionando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São interessantes sobre o ponto de vista da usabilidade e verificação se o site é fácil de utilizar e os caminhos são simples de acessar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Protótipo</a:t>
            </a:r>
          </a:p>
        </p:txBody>
      </p:sp>
    </p:spTree>
    <p:extLst>
      <p:ext uri="{BB962C8B-B14F-4D97-AF65-F5344CB8AC3E}">
        <p14:creationId xmlns:p14="http://schemas.microsoft.com/office/powerpoint/2010/main" val="291837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Protótipo</a:t>
            </a:r>
          </a:p>
        </p:txBody>
      </p:sp>
      <p:pic>
        <p:nvPicPr>
          <p:cNvPr id="4098" name="Picture 2" descr="Free Gestures UI Template for Adobe Xd - FreebiesUI">
            <a:extLst>
              <a:ext uri="{FF2B5EF4-FFF2-40B4-BE49-F238E27FC236}">
                <a16:creationId xmlns:a16="http://schemas.microsoft.com/office/drawing/2014/main" id="{0E42BF1F-84F4-4E74-AF98-49FCFD3960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00" y="283334"/>
            <a:ext cx="6519397" cy="63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03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Comparação  - </a:t>
            </a:r>
            <a:r>
              <a:rPr lang="pt-BR" sz="2800" dirty="0" err="1"/>
              <a:t>Wireframe</a:t>
            </a:r>
            <a:r>
              <a:rPr lang="pt-BR" sz="2800" dirty="0"/>
              <a:t>, </a:t>
            </a:r>
            <a:r>
              <a:rPr lang="pt-BR" sz="2800" dirty="0" err="1"/>
              <a:t>Mockup</a:t>
            </a:r>
            <a:r>
              <a:rPr lang="pt-BR" sz="2800" dirty="0"/>
              <a:t> e Protótipo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694593-29B1-49E2-A684-32D0AD68DFE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3" descr="Recorte de Tela">
            <a:extLst>
              <a:ext uri="{FF2B5EF4-FFF2-40B4-BE49-F238E27FC236}">
                <a16:creationId xmlns:a16="http://schemas.microsoft.com/office/drawing/2014/main" id="{37949D09-EC3A-461E-B0FC-084DB0F9F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70" y="1461105"/>
            <a:ext cx="9925859" cy="428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Planejamento (justificativa, objetivos, conteúdo e mapa do site) e desenvolvimento de leiaute (</a:t>
            </a:r>
            <a:r>
              <a:rPr lang="pt-BR" sz="2800" dirty="0" err="1"/>
              <a:t>wireframe</a:t>
            </a:r>
            <a:r>
              <a:rPr lang="pt-BR" sz="2800" dirty="0"/>
              <a:t> e </a:t>
            </a:r>
            <a:r>
              <a:rPr lang="pt-BR" sz="2800" dirty="0" err="1"/>
              <a:t>mockup</a:t>
            </a:r>
            <a:r>
              <a:rPr lang="pt-BR" sz="2800" dirty="0"/>
              <a:t>) para a Clínica de SPA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Pode ser realizado em trios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Tarefa da jornada</a:t>
            </a:r>
          </a:p>
        </p:txBody>
      </p:sp>
    </p:spTree>
    <p:extLst>
      <p:ext uri="{BB962C8B-B14F-4D97-AF65-F5344CB8AC3E}">
        <p14:creationId xmlns:p14="http://schemas.microsoft.com/office/powerpoint/2010/main" val="255188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1871E4D-CEC6-4012-9140-93E735271A9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Nessa aula será(</a:t>
            </a:r>
            <a:r>
              <a:rPr lang="pt-BR" dirty="0" err="1"/>
              <a:t>ão</a:t>
            </a:r>
            <a:r>
              <a:rPr lang="pt-BR" dirty="0"/>
              <a:t>) abordado(s) o(s) seguinte(s) assunto(s) - (Conhecimento(s)):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Leiautes de tela (Definição, planejamento e </a:t>
            </a:r>
            <a:r>
              <a:rPr lang="pt-BR" dirty="0" err="1"/>
              <a:t>Wireframe</a:t>
            </a:r>
            <a:r>
              <a:rPr lang="pt-B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Relacionados a(os) seguinte(s) Fundamento(s) Técnico(s) e Científico(s):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Desenhar leiautes de tela para ambientes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Utilizar ferramentas gráficas para interface web e mobile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420B8F-E691-4E5E-BC23-E107C3F8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Contextualização com o plano de aula</a:t>
            </a:r>
          </a:p>
        </p:txBody>
      </p:sp>
    </p:spTree>
    <p:extLst>
      <p:ext uri="{BB962C8B-B14F-4D97-AF65-F5344CB8AC3E}">
        <p14:creationId xmlns:p14="http://schemas.microsoft.com/office/powerpoint/2010/main" val="290379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uma forma de desenhar ou criar um esboço sobre um determinado produto ou projeto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utilizado para especificar fontes, posições, margens, cores e demais itens para diagramação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é um leiaute?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B086D5-413F-4D48-B76F-6610A0D34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/>
          <a:stretch/>
        </p:blipFill>
        <p:spPr bwMode="auto">
          <a:xfrm>
            <a:off x="3206284" y="2897745"/>
            <a:ext cx="5779431" cy="37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0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Utilizamos um recurso chamado de </a:t>
            </a:r>
            <a:r>
              <a:rPr lang="pt-BR" sz="2800" dirty="0" err="1"/>
              <a:t>Wireframe</a:t>
            </a:r>
            <a:r>
              <a:rPr lang="pt-BR" sz="2800" dirty="0"/>
              <a:t> o qual reproduz o desenho de um site com objetivo de identificar as estruturas da página em um esboço inicial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Por ser uma ilustração básica da estrutura utiliza-se apenas de linhas (</a:t>
            </a:r>
            <a:r>
              <a:rPr lang="pt-BR" sz="2800" dirty="0" err="1"/>
              <a:t>wire</a:t>
            </a:r>
            <a:r>
              <a:rPr lang="pt-BR" sz="2800" dirty="0"/>
              <a:t>) que irão formar os quadros (frame) do site em 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Leiaute em páginas de web (sites)</a:t>
            </a:r>
          </a:p>
        </p:txBody>
      </p:sp>
    </p:spTree>
    <p:extLst>
      <p:ext uri="{BB962C8B-B14F-4D97-AF65-F5344CB8AC3E}">
        <p14:creationId xmlns:p14="http://schemas.microsoft.com/office/powerpoint/2010/main" val="101254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814525" y="6423601"/>
            <a:ext cx="1324901" cy="618287"/>
          </a:xfrm>
        </p:spPr>
        <p:txBody>
          <a:bodyPr>
            <a:normAutofit/>
          </a:bodyPr>
          <a:lstStyle/>
          <a:p>
            <a:r>
              <a:rPr lang="pt-BR" sz="800" dirty="0"/>
              <a:t>Fonte: </a:t>
            </a:r>
            <a:r>
              <a:rPr lang="pt-BR" sz="800" dirty="0">
                <a:hlinkClick r:id="rId2"/>
              </a:rPr>
              <a:t>UFRGS</a:t>
            </a:r>
            <a:endParaRPr lang="pt-BR" sz="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 de </a:t>
            </a:r>
            <a:r>
              <a:rPr lang="pt-BR" dirty="0" err="1"/>
              <a:t>wireframe</a:t>
            </a:r>
            <a:endParaRPr lang="pt-BR" dirty="0"/>
          </a:p>
        </p:txBody>
      </p:sp>
      <p:pic>
        <p:nvPicPr>
          <p:cNvPr id="2050" name="Picture 2" descr="Wireframe de site">
            <a:extLst>
              <a:ext uri="{FF2B5EF4-FFF2-40B4-BE49-F238E27FC236}">
                <a16:creationId xmlns:a16="http://schemas.microsoft.com/office/drawing/2014/main" id="{35B5BB12-7D1E-4993-8338-F6148D08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4" y="1053762"/>
            <a:ext cx="7282191" cy="537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4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 de </a:t>
            </a:r>
            <a:r>
              <a:rPr lang="pt-BR" dirty="0" err="1"/>
              <a:t>wireframe</a:t>
            </a:r>
            <a:endParaRPr lang="pt-BR" dirty="0"/>
          </a:p>
        </p:txBody>
      </p:sp>
      <p:pic>
        <p:nvPicPr>
          <p:cNvPr id="5" name="Espaço Reservado para Conteúdo 4" descr="Uma imagem contendo estrada, foto, diferente, lado&#10;&#10;Descrição gerada automaticamente">
            <a:extLst>
              <a:ext uri="{FF2B5EF4-FFF2-40B4-BE49-F238E27FC236}">
                <a16:creationId xmlns:a16="http://schemas.microsoft.com/office/drawing/2014/main" id="{41B5C39F-B61B-4A0C-9BFD-B724C7221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82" y="966481"/>
            <a:ext cx="7672435" cy="5339488"/>
          </a:xfrm>
          <a:prstGeom prst="rect">
            <a:avLst/>
          </a:prstGeo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11BD51D-33E9-43D0-BF73-C384EE94862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11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 de criação do site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0EC78A1-BE1F-4A1C-BD36-4867720C5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385107"/>
              </p:ext>
            </p:extLst>
          </p:nvPr>
        </p:nvGraphicFramePr>
        <p:xfrm>
          <a:off x="963053" y="719666"/>
          <a:ext cx="105120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595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Envolve as etapas iniciais que antecedem a codificação (criação de código HTML e afins) e tem como objetivo identificar o que será criado para que não seja esquecido de nenhum detalhe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Apesar de ser uma etapa nem sempre implementada é muito importante para evitar perca de trabalho futuro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95315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Durante o planejamento são realizadas as seguintes etapas: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Justificativa da criação do site (vendas, propaganda, divulgação de produtos/serviços...)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Objetivos (público-alvo, faixa etária, região, renda...)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Infraestrutura (serviços de hospedagem, recursos de armazenamento, acessos, manutenção...)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Conteúdo (assuntos, menus, imagens, vídeos, documentos...)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Mapa do site (identificação da hierarquia de páginas e caminhos possíveis)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2749722689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ENAI-SP - Tema Cinz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ENAI-SP - Tema Vermel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apas com imag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Fundos Lis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4E9A4F2BC4A3488E12E1EDDA9881CC" ma:contentTypeVersion="13" ma:contentTypeDescription="Crie um novo documento." ma:contentTypeScope="" ma:versionID="51136bbc89e3a0d69fb7e64aea836c76">
  <xsd:schema xmlns:xsd="http://www.w3.org/2001/XMLSchema" xmlns:xs="http://www.w3.org/2001/XMLSchema" xmlns:p="http://schemas.microsoft.com/office/2006/metadata/properties" xmlns:ns3="c5405684-500b-4834-bd14-d0bafa408ee0" xmlns:ns4="16e6f572-53b7-498f-b26c-7162b70d362d" targetNamespace="http://schemas.microsoft.com/office/2006/metadata/properties" ma:root="true" ma:fieldsID="9c7c883a16bd294b244293cd57bdaa07" ns3:_="" ns4:_="">
    <xsd:import namespace="c5405684-500b-4834-bd14-d0bafa408ee0"/>
    <xsd:import namespace="16e6f572-53b7-498f-b26c-7162b70d36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05684-500b-4834-bd14-d0bafa408e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f572-53b7-498f-b26c-7162b70d3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9B75AC-9E03-4358-B6FF-E8ADF3E64D04}">
  <ds:schemaRefs>
    <ds:schemaRef ds:uri="16e6f572-53b7-498f-b26c-7162b70d362d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5405684-500b-4834-bd14-d0bafa408ee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81655A4-22E1-4470-9A75-C86D1EE4BE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405684-500b-4834-bd14-d0bafa408ee0"/>
    <ds:schemaRef ds:uri="16e6f572-53b7-498f-b26c-7162b70d3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618</Words>
  <Application>Microsoft Office PowerPoint</Application>
  <PresentationFormat>Widescreen</PresentationFormat>
  <Paragraphs>71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18</vt:i4>
      </vt:variant>
    </vt:vector>
  </HeadingPairs>
  <TitlesOfParts>
    <vt:vector size="34" baseType="lpstr">
      <vt:lpstr>Montserrat Medium</vt:lpstr>
      <vt:lpstr>Montserrat SemiBold</vt:lpstr>
      <vt:lpstr>Montserrat Black</vt:lpstr>
      <vt:lpstr>Calibri</vt:lpstr>
      <vt:lpstr>Montserrat Light</vt:lpstr>
      <vt:lpstr>Montserrat</vt:lpstr>
      <vt:lpstr>Gotham-Book</vt:lpstr>
      <vt:lpstr>Arial</vt:lpstr>
      <vt:lpstr>1_SENAI-SP - Tema Vermelho Fundo Branco</vt:lpstr>
      <vt:lpstr>2_SENAI-SP - Tema Cinza Fundo Branco</vt:lpstr>
      <vt:lpstr>3_SENAI-SP - Tema Cinza Escuro</vt:lpstr>
      <vt:lpstr>4_SENAI-SP - Tema Vermelho</vt:lpstr>
      <vt:lpstr>5_Aberturas</vt:lpstr>
      <vt:lpstr>6_Encerramentos</vt:lpstr>
      <vt:lpstr>7_Capas com imagens</vt:lpstr>
      <vt:lpstr>8_Fundos Lisos</vt:lpstr>
      <vt:lpstr>Curso Técnico de Desenvolvimento de Sistemas</vt:lpstr>
      <vt:lpstr>Contextualização com o plano de aula</vt:lpstr>
      <vt:lpstr>O que é um leiaute?</vt:lpstr>
      <vt:lpstr>Leiaute em páginas de web (sites)</vt:lpstr>
      <vt:lpstr>Exemplo de wireframe</vt:lpstr>
      <vt:lpstr>Exemplo de wireframe</vt:lpstr>
      <vt:lpstr>Processo de criação do site</vt:lpstr>
      <vt:lpstr>Planejamento</vt:lpstr>
      <vt:lpstr>Planejamento</vt:lpstr>
      <vt:lpstr>Exemplos de mapa do site</vt:lpstr>
      <vt:lpstr>Esboço</vt:lpstr>
      <vt:lpstr>Wireframe</vt:lpstr>
      <vt:lpstr>Mockups (maquetes)</vt:lpstr>
      <vt:lpstr>Exemplo de Mockups</vt:lpstr>
      <vt:lpstr>Protótipo</vt:lpstr>
      <vt:lpstr>Protótipo</vt:lpstr>
      <vt:lpstr>Comparação  - Wireframe, Mockup e Protótipo</vt:lpstr>
      <vt:lpstr>Tarefa da jornada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Douglas Gaspar</cp:lastModifiedBy>
  <cp:revision>105</cp:revision>
  <dcterms:created xsi:type="dcterms:W3CDTF">2019-11-26T12:04:44Z</dcterms:created>
  <dcterms:modified xsi:type="dcterms:W3CDTF">2021-08-10T19:16:50Z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0x010100564E9A4F2BC4A3488E12E1EDDA9881CC</vt:lpwstr>
  </property>
</Properties>
</file>